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89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586691-FEAA-45D5-9870-B956F14B8E0C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0C7363-32EC-4BB9-97D0-F6CFA549D0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66377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8ADBE-4401-4DC9-874F-D8E2671B97C4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3406A-9073-47B3-8879-A934C22CC8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9069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275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0249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23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880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5361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8287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1620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368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564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0894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358A-1E0C-4078-A587-279D04F22B6C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6261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C358A-1E0C-4078-A587-279D04F22B6C}" type="datetimeFigureOut">
              <a:rPr lang="en-IN" smtClean="0"/>
              <a:t>07-08-2025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08EC3-95DF-4330-8599-5E487BDA1D4B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690" y="6311900"/>
            <a:ext cx="3256620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60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21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496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466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3</cp:revision>
  <dcterms:created xsi:type="dcterms:W3CDTF">2024-09-03T10:44:10Z</dcterms:created>
  <dcterms:modified xsi:type="dcterms:W3CDTF">2025-08-07T07:11:17Z</dcterms:modified>
</cp:coreProperties>
</file>